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945eec040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945eec0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945eec04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945eec0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945eec040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945eec0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945eec04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945eec0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Tasty Bytes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Traffic Recipe Prediction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issaiass@hotmail.com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</a:t>
            </a:r>
            <a:r>
              <a:rPr lang="en" sz="3600"/>
              <a:t> the company         About the Goals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96375"/>
            <a:ext cx="5691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2020: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Founded in the midst of COVID pandemic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Started from </a:t>
            </a:r>
            <a:r>
              <a:rPr lang="en" sz="1300"/>
              <a:t>inspiration</a:t>
            </a:r>
            <a:r>
              <a:rPr lang="en" sz="1300"/>
              <a:t> and provide it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Initially started as a recipe search engine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Help people to find ways to use up limited supplies at home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2022: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Consolidates business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Monthly subscription:</a:t>
            </a:r>
            <a:endParaRPr sz="13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Meet a full meal plan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plan ensures a balance diet and meeting health too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Budget scalable for recipes</a:t>
            </a:r>
            <a:endParaRPr sz="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Premium subscription</a:t>
            </a:r>
            <a:endParaRPr sz="13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All in monthly subscription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Deliver ingredients to your door</a:t>
            </a:r>
            <a:endParaRPr sz="900"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279" y="1719300"/>
            <a:ext cx="1534426" cy="8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75" y="2960875"/>
            <a:ext cx="1596225" cy="8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275" y="4105400"/>
            <a:ext cx="1596224" cy="8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5923150" y="1396375"/>
            <a:ext cx="30306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Predict which recipes will lead to HIGH TRAFFIC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Correctly predict traffic recipes 80% of the time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962475" y="91150"/>
            <a:ext cx="40452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Outcomes</a:t>
            </a:r>
            <a:endParaRPr sz="3200"/>
          </a:p>
        </p:txBody>
      </p:sp>
      <p:sp>
        <p:nvSpPr>
          <p:cNvPr id="124" name="Google Shape;124;p27"/>
          <p:cNvSpPr txBox="1"/>
          <p:nvPr>
            <p:ph idx="2" type="body"/>
          </p:nvPr>
        </p:nvSpPr>
        <p:spPr>
          <a:xfrm>
            <a:off x="4684475" y="570725"/>
            <a:ext cx="3837000" cy="27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tends to select recipes with low proportion of calories, protein, carbohydrates, sugar, etc.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low rate to pass 2kcal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Recipes over 4 servings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Data present right skewness</a:t>
            </a:r>
            <a:endParaRPr/>
          </a:p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4756750" y="91150"/>
            <a:ext cx="37017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Outcomes</a:t>
            </a:r>
            <a:endParaRPr sz="2200"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5" y="128350"/>
            <a:ext cx="4429999" cy="1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9150"/>
            <a:ext cx="4490096" cy="1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5" y="3161875"/>
            <a:ext cx="4430000" cy="13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8600" y="3273400"/>
            <a:ext cx="2746625" cy="16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4962475" y="91150"/>
            <a:ext cx="40452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Outcomes</a:t>
            </a:r>
            <a:endParaRPr sz="3200"/>
          </a:p>
        </p:txBody>
      </p:sp>
      <p:sp>
        <p:nvSpPr>
          <p:cNvPr id="135" name="Google Shape;135;p28"/>
          <p:cNvSpPr txBox="1"/>
          <p:nvPr>
            <p:ph idx="2" type="body"/>
          </p:nvPr>
        </p:nvSpPr>
        <p:spPr>
          <a:xfrm>
            <a:off x="4684475" y="570725"/>
            <a:ext cx="3837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Sometimes high traffic data presents more relevance for the variable to study using the t-test and z-test</a:t>
            </a:r>
            <a:endParaRPr/>
          </a:p>
        </p:txBody>
      </p:sp>
      <p:sp>
        <p:nvSpPr>
          <p:cNvPr id="136" name="Google Shape;136;p28"/>
          <p:cNvSpPr txBox="1"/>
          <p:nvPr>
            <p:ph idx="2" type="body"/>
          </p:nvPr>
        </p:nvSpPr>
        <p:spPr>
          <a:xfrm>
            <a:off x="4756750" y="91150"/>
            <a:ext cx="37017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Outcomes</a:t>
            </a:r>
            <a:endParaRPr sz="2200"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875" y="2766338"/>
            <a:ext cx="2715565" cy="22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25" y="47450"/>
            <a:ext cx="3749099" cy="145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63" y="1559400"/>
            <a:ext cx="3661225" cy="1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00" y="3193413"/>
            <a:ext cx="3572152" cy="14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4942750" y="156700"/>
            <a:ext cx="40452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Outcomes</a:t>
            </a:r>
            <a:r>
              <a:rPr lang="en" sz="3200"/>
              <a:t>s</a:t>
            </a:r>
            <a:endParaRPr sz="3200"/>
          </a:p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942750" y="597400"/>
            <a:ext cx="3837000" cy="20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Vegetables, Potato and Chicken are dominating the high traffic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One Dish Meal and Breakfast are not as common selection and has less than 42% of its traffic </a:t>
            </a:r>
            <a:r>
              <a:rPr i="1" lang="en" sz="1600"/>
              <a:t>High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0" r="51541" t="23295"/>
          <a:stretch/>
        </p:blipFill>
        <p:spPr>
          <a:xfrm>
            <a:off x="109275" y="284125"/>
            <a:ext cx="4181099" cy="4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 b="0" l="49413" r="0" t="0"/>
          <a:stretch/>
        </p:blipFill>
        <p:spPr>
          <a:xfrm>
            <a:off x="5856800" y="2174025"/>
            <a:ext cx="2412151" cy="2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4942750" y="156700"/>
            <a:ext cx="40452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Outcomes</a:t>
            </a:r>
            <a:r>
              <a:rPr lang="en" sz="3200"/>
              <a:t>s</a:t>
            </a:r>
            <a:endParaRPr sz="3200"/>
          </a:p>
        </p:txBody>
      </p:sp>
      <p:sp>
        <p:nvSpPr>
          <p:cNvPr id="154" name="Google Shape;154;p30"/>
          <p:cNvSpPr txBox="1"/>
          <p:nvPr>
            <p:ph idx="2" type="body"/>
          </p:nvPr>
        </p:nvSpPr>
        <p:spPr>
          <a:xfrm>
            <a:off x="4779200" y="823250"/>
            <a:ext cx="3837000" cy="29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strong relationships on new features and common features of the dataset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After applied the log transformed to the majority of the numerical variables and check the correlation we saw some stronger relationships.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0" y="45850"/>
            <a:ext cx="4542850" cy="221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01" y="2390525"/>
            <a:ext cx="2808849" cy="275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129575" y="7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Outcomes - High Traffic (80% results)</a:t>
            </a:r>
            <a:endParaRPr sz="3600"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4932225" y="1177775"/>
            <a:ext cx="4123500" cy="21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Traffic Recipes are more attractive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Beverages, Breakfast and Chicken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Recipes that have high traffic has less proportion of sugar, protein, carbohydrates, etc.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" y="3476224"/>
            <a:ext cx="2668025" cy="1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024" y="3475068"/>
            <a:ext cx="2668025" cy="145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7350" y="3475075"/>
            <a:ext cx="2744208" cy="14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0" y="954399"/>
            <a:ext cx="4932350" cy="18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1878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Business Metrics</a:t>
            </a:r>
            <a:endParaRPr sz="4300"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246125" y="572700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KPI selected is precision. The company wants a way to choose a favorite recipe that will be displayed on the web page. Our goal was to got over 80% of recipes and we achieved with both models but selected the SVC to give a test.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80% precision represents, as the results of the model stated: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170 recipes of the global dataset of 602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140 recipes over 481 on the training set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30 recipes over 121 on the test set.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Metric is Precision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LR (79.4%, 77.61%, 87.1%), AUC: 84.6%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SVC (83.5%, 82.86%, 86.7%), AUC: 78.5%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78575" y="7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Recommendation</a:t>
            </a:r>
            <a:endParaRPr sz="4500"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187850" y="646175"/>
            <a:ext cx="85206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We can save the model and make some runs over real data over time. The model effectively could detect with a </a:t>
            </a:r>
            <a:r>
              <a:rPr i="1" lang="en" sz="1350"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 above the 80%+ correctly the </a:t>
            </a:r>
            <a:r>
              <a:rPr i="1" lang="en" sz="1350"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 traffic recipes.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For improving the model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For measuring our KPI (precision) we must log the predictions and compare in the next month to the results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Deploy the model using a common cloud platform like AWS Sagemaker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Make a dashboard with AWS QuickSight to gather insights of the features tracked month by month including the KPI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If cloud is expensive use common tools like Gradio or Streamlit for the dashboard and Heroku for deploy the AI model as a Service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Move the threshold value from 0.5 to get a higher precision (sacrifying recall)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Validate the future predictions and mark them to gather again more data for training.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Char char="●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Test other models, fine tune it with a gridsearch, do more feature engineering.</a:t>
            </a: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